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27"/>
  </p:notesMasterIdLst>
  <p:sldIdLst>
    <p:sldId id="260" r:id="rId3"/>
    <p:sldId id="364" r:id="rId4"/>
    <p:sldId id="334" r:id="rId5"/>
    <p:sldId id="335" r:id="rId6"/>
    <p:sldId id="38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3" autoAdjust="0"/>
    <p:restoredTop sz="94614" autoAdjust="0"/>
  </p:normalViewPr>
  <p:slideViewPr>
    <p:cSldViewPr>
      <p:cViewPr varScale="1">
        <p:scale>
          <a:sx n="37" d="100"/>
          <a:sy n="37" d="100"/>
        </p:scale>
        <p:origin x="-630" y="-90"/>
      </p:cViewPr>
      <p:guideLst>
        <p:guide orient="horz" pos="2160"/>
        <p:guide pos="2880"/>
      </p:guideLst>
    </p:cSldViewPr>
  </p:slideViewPr>
  <p:outlineViewPr>
    <p:cViewPr>
      <p:scale>
        <a:sx n="33" d="100"/>
        <a:sy n="33" d="100"/>
      </p:scale>
      <p:origin x="0" y="5034"/>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12/2/2012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Heaven Part II</a:t>
            </a:r>
            <a:endParaRPr lang="en-US" sz="3600" dirty="0"/>
          </a:p>
        </p:txBody>
      </p:sp>
      <p:sp>
        <p:nvSpPr>
          <p:cNvPr id="3" name="Subtitle 2"/>
          <p:cNvSpPr>
            <a:spLocks noGrp="1"/>
          </p:cNvSpPr>
          <p:nvPr>
            <p:ph idx="1"/>
          </p:nvPr>
        </p:nvSpPr>
        <p:spPr/>
        <p:txBody>
          <a:bodyPr/>
          <a:lstStyle/>
          <a:p>
            <a:r>
              <a:rPr lang="en-US" sz="3600" dirty="0" smtClean="0"/>
              <a:t>1Corinthians </a:t>
            </a:r>
            <a:r>
              <a:rPr lang="en-US" sz="3600" dirty="0" smtClean="0"/>
              <a:t>15:22-24</a:t>
            </a:r>
            <a:br>
              <a:rPr lang="en-US" sz="3600" dirty="0" smtClean="0"/>
            </a:br>
            <a:r>
              <a:rPr lang="en-US" sz="3600" dirty="0" smtClean="0"/>
              <a:t>22 </a:t>
            </a:r>
            <a:r>
              <a:rPr lang="en-US" sz="3600" dirty="0" smtClean="0"/>
              <a:t>Just as everyone dies because we all belong to Adam, everyone who belongs to Christ will be given new life. 23 But there is an order to this resurrection: Christ was raised as the first of the harvest; then all who belong to Christ will be raised when he comes </a:t>
            </a:r>
            <a:r>
              <a:rPr lang="en-US" sz="3600" dirty="0" smtClean="0"/>
              <a:t>back.</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14:17, 19-20, </a:t>
            </a:r>
            <a:r>
              <a:rPr lang="en-US" sz="3600" dirty="0" smtClean="0"/>
              <a:t>26</a:t>
            </a:r>
            <a:r>
              <a:rPr lang="en-US" sz="3600" dirty="0" smtClean="0"/>
              <a:t/>
            </a:r>
            <a:br>
              <a:rPr lang="en-US" sz="3600" dirty="0" smtClean="0"/>
            </a:br>
            <a:r>
              <a:rPr lang="en-US" sz="3600" dirty="0" smtClean="0"/>
              <a:t>20 When I am raised to life again, you will know that I am in my Father, and you are in me, and I am in you. 26 But when the Father sends the Advocate as my representative—that is, the Holy Spirit—</a:t>
            </a:r>
            <a:r>
              <a:rPr lang="en-US" sz="3600" dirty="0" smtClean="0">
                <a:solidFill>
                  <a:srgbClr val="FF0000"/>
                </a:solidFill>
              </a:rPr>
              <a:t>he will teach you everything and will remind you of everything I have told you.</a:t>
            </a:r>
          </a:p>
          <a:p>
            <a:endParaRPr lang="en-US" sz="3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1John </a:t>
            </a:r>
            <a:r>
              <a:rPr lang="en-US" sz="3600" dirty="0" smtClean="0"/>
              <a:t>2:6</a:t>
            </a:r>
            <a:br>
              <a:rPr lang="en-US" sz="3600" dirty="0" smtClean="0"/>
            </a:br>
            <a:r>
              <a:rPr lang="en-US" sz="3600" dirty="0" smtClean="0"/>
              <a:t>Those </a:t>
            </a:r>
            <a:r>
              <a:rPr lang="en-US" sz="3600" dirty="0" smtClean="0"/>
              <a:t>who say they live in God should </a:t>
            </a:r>
            <a:r>
              <a:rPr lang="en-US" sz="3600" dirty="0" smtClean="0">
                <a:solidFill>
                  <a:srgbClr val="FF0000"/>
                </a:solidFill>
              </a:rPr>
              <a:t>live their lives as Jesus did</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2. The fourth meaning of heaven – thousand years of reign</a:t>
            </a:r>
            <a:br>
              <a:rPr lang="en-US" sz="3600" dirty="0"/>
            </a:br>
            <a:endParaRPr lang="en-US" sz="3600" dirty="0"/>
          </a:p>
        </p:txBody>
      </p:sp>
      <p:sp>
        <p:nvSpPr>
          <p:cNvPr id="3" name="Subtitle 2"/>
          <p:cNvSpPr>
            <a:spLocks noGrp="1"/>
          </p:cNvSpPr>
          <p:nvPr>
            <p:ph idx="1"/>
          </p:nvPr>
        </p:nvSpPr>
        <p:spPr>
          <a:xfrm>
            <a:off x="107504" y="1412776"/>
            <a:ext cx="8928992" cy="4824536"/>
          </a:xfrm>
        </p:spPr>
        <p:txBody>
          <a:bodyPr/>
          <a:lstStyle/>
          <a:p>
            <a:r>
              <a:rPr lang="en-US" sz="3600" dirty="0" smtClean="0"/>
              <a:t>Three </a:t>
            </a:r>
            <a:r>
              <a:rPr lang="en-US" sz="3600" dirty="0" smtClean="0"/>
              <a:t>pictures of salvation</a:t>
            </a:r>
          </a:p>
          <a:p>
            <a:r>
              <a:rPr lang="en-US" sz="3600" dirty="0" smtClean="0"/>
              <a:t>A.	Past </a:t>
            </a:r>
            <a:r>
              <a:rPr lang="en-US" sz="3600" dirty="0" smtClean="0"/>
              <a:t>(Salvation of the spirit</a:t>
            </a:r>
            <a:r>
              <a:rPr lang="en-US" sz="3600" dirty="0" smtClean="0"/>
              <a:t>)</a:t>
            </a:r>
          </a:p>
          <a:p>
            <a:endParaRPr lang="en-US" sz="3600" dirty="0" smtClean="0"/>
          </a:p>
          <a:p>
            <a:r>
              <a:rPr lang="en-US" sz="3600" dirty="0" smtClean="0"/>
              <a:t>Ephesians 2:8</a:t>
            </a:r>
            <a:br>
              <a:rPr lang="en-US" sz="3600" dirty="0" smtClean="0"/>
            </a:br>
            <a:r>
              <a:rPr lang="en-US" sz="3600" dirty="0" smtClean="0"/>
              <a:t>God </a:t>
            </a:r>
            <a:r>
              <a:rPr lang="en-US" sz="3600" dirty="0" smtClean="0">
                <a:solidFill>
                  <a:srgbClr val="FF0000"/>
                </a:solidFill>
              </a:rPr>
              <a:t>saved</a:t>
            </a:r>
            <a:r>
              <a:rPr lang="en-US" sz="3600" dirty="0" smtClean="0"/>
              <a:t> you by his grace </a:t>
            </a:r>
            <a:r>
              <a:rPr lang="en-US" sz="3600" dirty="0" smtClean="0">
                <a:solidFill>
                  <a:srgbClr val="FF0000"/>
                </a:solidFill>
              </a:rPr>
              <a:t>when you believed.</a:t>
            </a:r>
            <a:r>
              <a:rPr lang="en-US" sz="3600" dirty="0" smtClean="0"/>
              <a:t> And you can’t take credit for this; it is a gift from God.</a:t>
            </a:r>
          </a:p>
          <a:p>
            <a:endParaRPr lang="en-US"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ubtitle 2"/>
          <p:cNvSpPr>
            <a:spLocks noGrp="1"/>
          </p:cNvSpPr>
          <p:nvPr>
            <p:ph idx="1"/>
          </p:nvPr>
        </p:nvSpPr>
        <p:spPr>
          <a:xfrm>
            <a:off x="107504" y="476672"/>
            <a:ext cx="8928992" cy="5760640"/>
          </a:xfrm>
        </p:spPr>
        <p:txBody>
          <a:bodyPr/>
          <a:lstStyle/>
          <a:p>
            <a:r>
              <a:rPr lang="en-US" dirty="0" smtClean="0"/>
              <a:t>B. Present (</a:t>
            </a:r>
            <a:r>
              <a:rPr lang="en-US" dirty="0" smtClean="0">
                <a:solidFill>
                  <a:srgbClr val="FF0000"/>
                </a:solidFill>
              </a:rPr>
              <a:t>Salvation of the soul</a:t>
            </a:r>
            <a:r>
              <a:rPr lang="en-US" dirty="0" smtClean="0"/>
              <a:t>)</a:t>
            </a:r>
          </a:p>
          <a:p>
            <a:r>
              <a:rPr lang="en-US" dirty="0" smtClean="0"/>
              <a:t>Philippians 2:12</a:t>
            </a:r>
            <a:br>
              <a:rPr lang="en-US" dirty="0" smtClean="0"/>
            </a:br>
            <a:r>
              <a:rPr lang="en-US" dirty="0" smtClean="0"/>
              <a:t>Dear friends, you always followed my instructions when I was with you. And now that I am away, it is even more important. Work hard to </a:t>
            </a:r>
            <a:r>
              <a:rPr lang="en-US" dirty="0" smtClean="0">
                <a:solidFill>
                  <a:srgbClr val="FF0000"/>
                </a:solidFill>
              </a:rPr>
              <a:t>show the results of your salvation</a:t>
            </a:r>
            <a:r>
              <a:rPr lang="en-US" dirty="0" smtClean="0"/>
              <a:t>, obeying God with deep reverence and fear.</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Subtitle 2"/>
          <p:cNvSpPr>
            <a:spLocks noGrp="1"/>
          </p:cNvSpPr>
          <p:nvPr>
            <p:ph idx="1"/>
          </p:nvPr>
        </p:nvSpPr>
        <p:spPr>
          <a:xfrm>
            <a:off x="107504" y="476672"/>
            <a:ext cx="8928992" cy="5760640"/>
          </a:xfrm>
        </p:spPr>
        <p:txBody>
          <a:bodyPr/>
          <a:lstStyle/>
          <a:p>
            <a:r>
              <a:rPr lang="en-US" dirty="0" smtClean="0"/>
              <a:t>C.	Future</a:t>
            </a:r>
            <a:br>
              <a:rPr lang="en-US" dirty="0" smtClean="0"/>
            </a:br>
            <a:r>
              <a:rPr lang="en-US" dirty="0" smtClean="0"/>
              <a:t>(</a:t>
            </a:r>
            <a:r>
              <a:rPr lang="en-US" dirty="0" smtClean="0">
                <a:solidFill>
                  <a:srgbClr val="FF0000"/>
                </a:solidFill>
              </a:rPr>
              <a:t>Salvation of the body/flesh</a:t>
            </a:r>
            <a:r>
              <a:rPr lang="en-US" dirty="0" smtClean="0"/>
              <a:t>)</a:t>
            </a:r>
          </a:p>
          <a:p>
            <a:endParaRPr lang="en-US" dirty="0" smtClean="0"/>
          </a:p>
          <a:p>
            <a:r>
              <a:rPr lang="en-US" dirty="0" smtClean="0"/>
              <a:t>2Timothy 4:18</a:t>
            </a:r>
            <a:br>
              <a:rPr lang="en-US" dirty="0" smtClean="0"/>
            </a:br>
            <a:r>
              <a:rPr lang="en-US" dirty="0" smtClean="0"/>
              <a:t>Yes, and the Lord will </a:t>
            </a:r>
            <a:r>
              <a:rPr lang="en-US" dirty="0" smtClean="0">
                <a:solidFill>
                  <a:srgbClr val="FF0000"/>
                </a:solidFill>
              </a:rPr>
              <a:t>deliver me </a:t>
            </a:r>
            <a:r>
              <a:rPr lang="en-US" dirty="0" smtClean="0"/>
              <a:t>from every evil attack and will bring me safely into his heavenly Kingdom. All glory to God forever and ever! Amen.</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1Corinthians </a:t>
            </a:r>
            <a:r>
              <a:rPr lang="en-US" dirty="0" smtClean="0"/>
              <a:t>15:22-24</a:t>
            </a:r>
            <a:br>
              <a:rPr lang="en-US" dirty="0" smtClean="0"/>
            </a:br>
            <a:r>
              <a:rPr lang="en-US" dirty="0" smtClean="0"/>
              <a:t>22 </a:t>
            </a:r>
            <a:r>
              <a:rPr lang="en-US" dirty="0" smtClean="0"/>
              <a:t>Just as everyone dies because we all belong to Adam, everyone who belongs to Christ will be given new life. 23 But there is an order to this resurrection: </a:t>
            </a:r>
            <a:r>
              <a:rPr lang="en-US" dirty="0" smtClean="0">
                <a:solidFill>
                  <a:srgbClr val="FF0000"/>
                </a:solidFill>
              </a:rPr>
              <a:t>Christ was raised as the first of the harvest; then all who belong to Christ will be raised when he comes back</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1Corinthians </a:t>
            </a:r>
            <a:r>
              <a:rPr lang="en-US" dirty="0" smtClean="0"/>
              <a:t>15:22-24</a:t>
            </a:r>
            <a:r>
              <a:rPr lang="en-US" dirty="0" smtClean="0"/>
              <a:t/>
            </a:r>
            <a:br>
              <a:rPr lang="en-US" dirty="0" smtClean="0"/>
            </a:br>
            <a:r>
              <a:rPr lang="en-US" dirty="0" smtClean="0"/>
              <a:t>24 </a:t>
            </a:r>
            <a:r>
              <a:rPr lang="en-US" dirty="0" smtClean="0">
                <a:solidFill>
                  <a:srgbClr val="FF0000"/>
                </a:solidFill>
              </a:rPr>
              <a:t>After that </a:t>
            </a:r>
            <a:r>
              <a:rPr lang="en-US" dirty="0" smtClean="0"/>
              <a:t>the end will come, when </a:t>
            </a:r>
            <a:r>
              <a:rPr lang="en-US" dirty="0" smtClean="0">
                <a:solidFill>
                  <a:srgbClr val="FF0000"/>
                </a:solidFill>
              </a:rPr>
              <a:t>he will turn the Kingdom over to God the Father</a:t>
            </a:r>
            <a:r>
              <a:rPr lang="en-US" dirty="0" smtClean="0"/>
              <a:t>, having destroyed every ruler and authority and power.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a:t>
            </a:r>
            <a:r>
              <a:rPr lang="en-US" dirty="0" smtClean="0"/>
              <a:t>15:4-5</a:t>
            </a:r>
            <a:br>
              <a:rPr lang="en-US" dirty="0" smtClean="0"/>
            </a:br>
            <a:r>
              <a:rPr lang="en-US" dirty="0" smtClean="0"/>
              <a:t>4 </a:t>
            </a:r>
            <a:r>
              <a:rPr lang="en-US" dirty="0" smtClean="0"/>
              <a:t>Remain in me, and I will remain in you. For a branch cannot produce fruit if it is severed from the vine, and you cannot be fruitful unless you remain in </a:t>
            </a:r>
            <a:r>
              <a:rPr lang="en-US" dirty="0" smtClean="0"/>
              <a:t>me.</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a:t>
            </a:r>
            <a:r>
              <a:rPr lang="en-US" dirty="0" smtClean="0"/>
              <a:t>15:4-5</a:t>
            </a:r>
            <a:r>
              <a:rPr lang="en-US" dirty="0" smtClean="0"/>
              <a:t/>
            </a:r>
            <a:br>
              <a:rPr lang="en-US" dirty="0" smtClean="0"/>
            </a:br>
            <a:r>
              <a:rPr lang="en-US" dirty="0" smtClean="0"/>
              <a:t>5 “</a:t>
            </a:r>
            <a:r>
              <a:rPr lang="en-US" dirty="0" smtClean="0">
                <a:solidFill>
                  <a:srgbClr val="FF0000"/>
                </a:solidFill>
              </a:rPr>
              <a:t>Yes, I am the vine; you are the branches</a:t>
            </a:r>
            <a:r>
              <a:rPr lang="en-US" dirty="0" smtClean="0"/>
              <a:t>. Those who remain in me, and I in them, will produce much fruit. For apart from me you can do nothing</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1John </a:t>
            </a:r>
            <a:r>
              <a:rPr lang="en-US" dirty="0" smtClean="0"/>
              <a:t>2:27-28</a:t>
            </a:r>
            <a:br>
              <a:rPr lang="en-US" dirty="0" smtClean="0"/>
            </a:br>
            <a:r>
              <a:rPr lang="en-US" sz="3600" dirty="0" smtClean="0"/>
              <a:t>27 </a:t>
            </a:r>
            <a:r>
              <a:rPr lang="en-US" sz="3600" dirty="0" smtClean="0"/>
              <a:t>But you have received the Holy Spirit, and he lives within you, so you don’t need anyone to teach you what is true. For the Spirit teaches you everything you need to know, and what he teaches is true—it is not a lie. So just as he has taught you, </a:t>
            </a:r>
            <a:r>
              <a:rPr lang="en-US" sz="3600" dirty="0" smtClean="0">
                <a:solidFill>
                  <a:srgbClr val="FF0000"/>
                </a:solidFill>
              </a:rPr>
              <a:t>remain in fellowship with </a:t>
            </a:r>
            <a:r>
              <a:rPr lang="en-US" sz="3600" dirty="0" smtClean="0">
                <a:solidFill>
                  <a:srgbClr val="FF0000"/>
                </a:solidFill>
              </a:rPr>
              <a:t>Christ.</a:t>
            </a:r>
            <a:endParaRPr lang="en-US" sz="3600"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Heaven Part II</a:t>
            </a:r>
            <a:endParaRPr lang="en-US" sz="3600" dirty="0"/>
          </a:p>
        </p:txBody>
      </p:sp>
      <p:sp>
        <p:nvSpPr>
          <p:cNvPr id="3" name="Subtitle 2"/>
          <p:cNvSpPr>
            <a:spLocks noGrp="1"/>
          </p:cNvSpPr>
          <p:nvPr>
            <p:ph idx="1"/>
          </p:nvPr>
        </p:nvSpPr>
        <p:spPr/>
        <p:txBody>
          <a:bodyPr/>
          <a:lstStyle/>
          <a:p>
            <a:r>
              <a:rPr lang="en-US" sz="3600" dirty="0" smtClean="0"/>
              <a:t>1Corinthians </a:t>
            </a:r>
            <a:r>
              <a:rPr lang="en-US" sz="3600" dirty="0" smtClean="0"/>
              <a:t>15:22-24</a:t>
            </a:r>
            <a:br>
              <a:rPr lang="en-US" sz="3600" dirty="0" smtClean="0"/>
            </a:br>
            <a:r>
              <a:rPr lang="en-US" sz="3600" dirty="0" smtClean="0"/>
              <a:t>24 </a:t>
            </a:r>
            <a:r>
              <a:rPr lang="en-US" sz="3600" dirty="0" smtClean="0"/>
              <a:t>After that the end will come, when he will turn the Kingdom over to God the Father, having destroyed every ruler and authority and power.</a:t>
            </a:r>
            <a:endParaRPr lang="en-US"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1John </a:t>
            </a:r>
            <a:r>
              <a:rPr lang="en-US" dirty="0" smtClean="0"/>
              <a:t>2:27-28</a:t>
            </a:r>
            <a:br>
              <a:rPr lang="en-US" dirty="0" smtClean="0"/>
            </a:br>
            <a:r>
              <a:rPr lang="en-US" sz="3600" dirty="0" smtClean="0"/>
              <a:t>28 And now, dear children, remain in fellowship with Christ so that </a:t>
            </a:r>
            <a:r>
              <a:rPr lang="en-US" sz="3600" dirty="0" smtClean="0">
                <a:solidFill>
                  <a:srgbClr val="FF0000"/>
                </a:solidFill>
              </a:rPr>
              <a:t>when he returns,</a:t>
            </a:r>
            <a:r>
              <a:rPr lang="en-US" sz="3600" dirty="0" smtClean="0"/>
              <a:t> you will be full of courage and not shrink back from him in shame</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 The fifth meaning of salvation – </a:t>
            </a:r>
            <a:r>
              <a:rPr lang="en-US" dirty="0">
                <a:solidFill>
                  <a:srgbClr val="FF0000"/>
                </a:solidFill>
              </a:rPr>
              <a:t>Eternal Kingdom of God</a:t>
            </a:r>
            <a:r>
              <a:rPr lang="en-US" dirty="0"/>
              <a:t/>
            </a:r>
            <a:br>
              <a:rPr lang="en-US" dirty="0"/>
            </a:br>
            <a:endParaRPr lang="en-US" dirty="0"/>
          </a:p>
        </p:txBody>
      </p:sp>
      <p:sp>
        <p:nvSpPr>
          <p:cNvPr id="5" name="Content Placeholder 4"/>
          <p:cNvSpPr>
            <a:spLocks noGrp="1"/>
          </p:cNvSpPr>
          <p:nvPr>
            <p:ph idx="1"/>
          </p:nvPr>
        </p:nvSpPr>
        <p:spPr>
          <a:xfrm>
            <a:off x="107504" y="1484784"/>
            <a:ext cx="8928992" cy="4752528"/>
          </a:xfrm>
        </p:spPr>
        <p:txBody>
          <a:bodyPr/>
          <a:lstStyle/>
          <a:p>
            <a:r>
              <a:rPr lang="en-US" dirty="0" smtClean="0"/>
              <a:t>Luke 16:22</a:t>
            </a:r>
            <a:br>
              <a:rPr lang="en-US" dirty="0" smtClean="0"/>
            </a:br>
            <a:r>
              <a:rPr lang="en-US" dirty="0" smtClean="0"/>
              <a:t>Finally</a:t>
            </a:r>
            <a:r>
              <a:rPr lang="en-US" dirty="0" smtClean="0"/>
              <a:t>, the poor man died and was carried by the angels </a:t>
            </a:r>
            <a:r>
              <a:rPr lang="en-US" dirty="0" smtClean="0">
                <a:solidFill>
                  <a:srgbClr val="FF0000"/>
                </a:solidFill>
              </a:rPr>
              <a:t>to be with Abraham.</a:t>
            </a:r>
            <a:r>
              <a:rPr lang="en-US" dirty="0" smtClean="0"/>
              <a:t> The rich man also died and was buried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Luke 23:42-43</a:t>
            </a:r>
            <a:br>
              <a:rPr lang="en-US" dirty="0" smtClean="0"/>
            </a:br>
            <a:r>
              <a:rPr lang="en-US" dirty="0" smtClean="0"/>
              <a:t>42 Then he said, “Jesus, remember me when you come into your Kingdom.” 43 And Jesus replied, “I assure you, </a:t>
            </a:r>
            <a:r>
              <a:rPr lang="en-US" dirty="0" smtClean="0">
                <a:solidFill>
                  <a:srgbClr val="FF0000"/>
                </a:solidFill>
              </a:rPr>
              <a:t>today you will be with me in paradise</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a:xfrm>
            <a:off x="107504" y="764704"/>
            <a:ext cx="8928992" cy="5472608"/>
          </a:xfrm>
        </p:spPr>
        <p:txBody>
          <a:bodyPr/>
          <a:lstStyle/>
          <a:p>
            <a:r>
              <a:rPr lang="en-US" dirty="0" smtClean="0"/>
              <a:t>1Corinthians </a:t>
            </a:r>
            <a:r>
              <a:rPr lang="en-US" dirty="0" smtClean="0"/>
              <a:t>15:22-24</a:t>
            </a:r>
            <a:br>
              <a:rPr lang="en-US" dirty="0" smtClean="0"/>
            </a:br>
            <a:r>
              <a:rPr lang="en-US" dirty="0" smtClean="0"/>
              <a:t>22 </a:t>
            </a:r>
            <a:r>
              <a:rPr lang="en-US" dirty="0" smtClean="0"/>
              <a:t>Just as everyone dies because we all belong to Adam, everyone who belongs to Christ will be given new life. 23 But there is an order to this resurrection: </a:t>
            </a:r>
            <a:r>
              <a:rPr lang="en-US" dirty="0" smtClean="0">
                <a:solidFill>
                  <a:srgbClr val="FF0000"/>
                </a:solidFill>
              </a:rPr>
              <a:t>Christ was raised as the first of the harvest; then all who belong to Christ </a:t>
            </a:r>
            <a:r>
              <a:rPr lang="en-US" dirty="0" smtClean="0"/>
              <a:t>will be raised when he comes back</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a:xfrm>
            <a:off x="107504" y="764704"/>
            <a:ext cx="8928992" cy="5472608"/>
          </a:xfrm>
        </p:spPr>
        <p:txBody>
          <a:bodyPr/>
          <a:lstStyle/>
          <a:p>
            <a:r>
              <a:rPr lang="en-US" dirty="0" smtClean="0"/>
              <a:t>1Corinthians </a:t>
            </a:r>
            <a:r>
              <a:rPr lang="en-US" dirty="0" smtClean="0"/>
              <a:t>15:22-24</a:t>
            </a:r>
            <a:r>
              <a:rPr lang="en-US" dirty="0" smtClean="0"/>
              <a:t/>
            </a:r>
            <a:br>
              <a:rPr lang="en-US" dirty="0" smtClean="0"/>
            </a:br>
            <a:r>
              <a:rPr lang="en-US" dirty="0" smtClean="0"/>
              <a:t>24 </a:t>
            </a:r>
            <a:r>
              <a:rPr lang="en-US" dirty="0" smtClean="0">
                <a:solidFill>
                  <a:srgbClr val="FF0000"/>
                </a:solidFill>
              </a:rPr>
              <a:t>After that </a:t>
            </a:r>
            <a:r>
              <a:rPr lang="en-US" dirty="0" smtClean="0"/>
              <a:t>the end will come, when </a:t>
            </a:r>
            <a:r>
              <a:rPr lang="en-US" dirty="0" smtClean="0">
                <a:solidFill>
                  <a:srgbClr val="FF0000"/>
                </a:solidFill>
              </a:rPr>
              <a:t>he will turn the Kingdom over to God the Father</a:t>
            </a:r>
            <a:r>
              <a:rPr lang="en-US" dirty="0" smtClean="0"/>
              <a:t>, having destroyed every ruler and authority and power.</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1. The third meaning of heaven – living as the temple of the living God</a:t>
            </a:r>
            <a:endParaRPr lang="en-US" sz="3600" dirty="0"/>
          </a:p>
        </p:txBody>
      </p:sp>
      <p:sp>
        <p:nvSpPr>
          <p:cNvPr id="3" name="Subtitle 2"/>
          <p:cNvSpPr>
            <a:spLocks noGrp="1"/>
          </p:cNvSpPr>
          <p:nvPr>
            <p:ph idx="1"/>
          </p:nvPr>
        </p:nvSpPr>
        <p:spPr>
          <a:xfrm>
            <a:off x="107504" y="1268760"/>
            <a:ext cx="8928992" cy="4968552"/>
          </a:xfrm>
        </p:spPr>
        <p:txBody>
          <a:bodyPr/>
          <a:lstStyle/>
          <a:p>
            <a:r>
              <a:rPr lang="en-US" sz="3600" dirty="0" smtClean="0"/>
              <a:t>1Corinthians </a:t>
            </a:r>
            <a:r>
              <a:rPr lang="en-US" sz="3600" dirty="0" smtClean="0"/>
              <a:t>3:16</a:t>
            </a:r>
            <a:br>
              <a:rPr lang="en-US" sz="3600" dirty="0" smtClean="0"/>
            </a:br>
            <a:r>
              <a:rPr lang="en-US" sz="3600" dirty="0" smtClean="0"/>
              <a:t>Don’t </a:t>
            </a:r>
            <a:r>
              <a:rPr lang="en-US" sz="3600" dirty="0" smtClean="0"/>
              <a:t>you realize that all of you together are the temple of God and that the Spirit of God lives in you?</a:t>
            </a:r>
            <a:endParaRPr lang="en-US" sz="3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1Corinthians </a:t>
            </a:r>
            <a:r>
              <a:rPr lang="en-US" sz="3600" dirty="0" smtClean="0"/>
              <a:t>6:19</a:t>
            </a:r>
            <a:br>
              <a:rPr lang="en-US" sz="3600" dirty="0" smtClean="0"/>
            </a:br>
            <a:r>
              <a:rPr lang="en-US" sz="3600" dirty="0" smtClean="0">
                <a:solidFill>
                  <a:srgbClr val="FF0000"/>
                </a:solidFill>
              </a:rPr>
              <a:t>Don’t </a:t>
            </a:r>
            <a:r>
              <a:rPr lang="en-US" sz="3600" dirty="0" smtClean="0">
                <a:solidFill>
                  <a:srgbClr val="FF0000"/>
                </a:solidFill>
              </a:rPr>
              <a:t>you realize </a:t>
            </a:r>
            <a:r>
              <a:rPr lang="en-US" sz="3600" dirty="0" smtClean="0"/>
              <a:t>that </a:t>
            </a:r>
            <a:r>
              <a:rPr lang="en-US" sz="3600" dirty="0" smtClean="0">
                <a:solidFill>
                  <a:srgbClr val="FF0000"/>
                </a:solidFill>
              </a:rPr>
              <a:t>your body </a:t>
            </a:r>
            <a:r>
              <a:rPr lang="en-US" sz="3600" dirty="0" smtClean="0"/>
              <a:t>is the </a:t>
            </a:r>
            <a:r>
              <a:rPr lang="en-US" sz="3600" dirty="0" smtClean="0">
                <a:solidFill>
                  <a:srgbClr val="FF0000"/>
                </a:solidFill>
              </a:rPr>
              <a:t>temple of the Holy Spirit</a:t>
            </a:r>
            <a:r>
              <a:rPr lang="en-US" sz="3600" dirty="0" smtClean="0"/>
              <a:t>, who lives in you and was given to you by God? You do not belong to yourself,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John 3:5</a:t>
            </a:r>
            <a:br>
              <a:rPr lang="en-US" dirty="0" smtClean="0"/>
            </a:br>
            <a:r>
              <a:rPr lang="en-US" dirty="0" smtClean="0"/>
              <a:t>Jesus replied, “I assure you, no one can enter the Kingdom of God without being born of water and the Spirit.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2Corinthians </a:t>
            </a:r>
            <a:r>
              <a:rPr lang="en-US" sz="3600" dirty="0" smtClean="0"/>
              <a:t>4:4</a:t>
            </a:r>
            <a:br>
              <a:rPr lang="en-US" sz="3600" dirty="0" smtClean="0"/>
            </a:br>
            <a:r>
              <a:rPr lang="en-US" sz="3600" dirty="0" smtClean="0"/>
              <a:t>Satan</a:t>
            </a:r>
            <a:r>
              <a:rPr lang="en-US" sz="3600" dirty="0" smtClean="0"/>
              <a:t>, who is the god of this world, has blinded the minds of those who don’t believe. They are unable to see the glorious light of the Good News. They don’t understand this message about the glory of Christ, who is the exact likeness of God.</a:t>
            </a: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2Corinthians </a:t>
            </a:r>
            <a:r>
              <a:rPr lang="en-US" sz="3600" dirty="0" smtClean="0"/>
              <a:t>4:7</a:t>
            </a:r>
            <a:br>
              <a:rPr lang="en-US" sz="3600" dirty="0" smtClean="0"/>
            </a:br>
            <a:r>
              <a:rPr lang="en-US" sz="3600" dirty="0" smtClean="0"/>
              <a:t>We </a:t>
            </a:r>
            <a:r>
              <a:rPr lang="en-US" sz="3600" dirty="0" smtClean="0"/>
              <a:t>now have this light shining in our hearts, but we ourselves are like fragile clay jars containing this great treasure. This makes it clear that our great power is from God, not from ourselves.</a:t>
            </a:r>
            <a:endParaRPr lang="en-US"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a:t>
            </a:r>
            <a:r>
              <a:rPr lang="en-US" sz="3600" dirty="0" smtClean="0"/>
              <a:t>3:5</a:t>
            </a:r>
            <a:br>
              <a:rPr lang="en-US" sz="3600" dirty="0" smtClean="0"/>
            </a:br>
            <a:r>
              <a:rPr lang="en-US" sz="3600" dirty="0" smtClean="0"/>
              <a:t>Jesus </a:t>
            </a:r>
            <a:r>
              <a:rPr lang="en-US" sz="3600" dirty="0" smtClean="0"/>
              <a:t>replied, “I assure you, no one can enter the Kingdom of God without being born of water and the Spirit.</a:t>
            </a:r>
            <a:endParaRPr lang="en-US"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3600" dirty="0"/>
          </a:p>
        </p:txBody>
      </p:sp>
      <p:sp>
        <p:nvSpPr>
          <p:cNvPr id="3" name="Subtitle 2"/>
          <p:cNvSpPr>
            <a:spLocks noGrp="1"/>
          </p:cNvSpPr>
          <p:nvPr>
            <p:ph idx="1"/>
          </p:nvPr>
        </p:nvSpPr>
        <p:spPr/>
        <p:txBody>
          <a:bodyPr/>
          <a:lstStyle/>
          <a:p>
            <a:r>
              <a:rPr lang="en-US" sz="3600" dirty="0" smtClean="0"/>
              <a:t>John 14:17, 19-20, </a:t>
            </a:r>
            <a:r>
              <a:rPr lang="en-US" sz="3600" dirty="0" smtClean="0"/>
              <a:t>26</a:t>
            </a:r>
            <a:br>
              <a:rPr lang="en-US" sz="3600" dirty="0" smtClean="0"/>
            </a:br>
            <a:r>
              <a:rPr lang="en-US" sz="3600" dirty="0" smtClean="0"/>
              <a:t>17 </a:t>
            </a:r>
            <a:r>
              <a:rPr lang="en-US" sz="3600" dirty="0" smtClean="0"/>
              <a:t>He is the Holy Spirit, who leads into all truth. The world cannot receive him, because it isn’t looking for him and doesn’t recognize him. But you know him, because he lives with you now and later will be in you. 19 Soon the world will no longer see me, but you will see me. Since I live, you also will live</a:t>
            </a:r>
            <a:r>
              <a:rPr lang="en-US" sz="3600" dirty="0" smtClean="0"/>
              <a:t>.</a:t>
            </a:r>
            <a:endParaRPr lang="en-US"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8577</TotalTime>
  <Words>115</Words>
  <Application>Microsoft Office PowerPoint</Application>
  <PresentationFormat>On-screen Show (4:3)</PresentationFormat>
  <Paragraphs>35</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4_Custom Design</vt:lpstr>
      <vt:lpstr>5_Custom Design</vt:lpstr>
      <vt:lpstr>Heaven Part II</vt:lpstr>
      <vt:lpstr>Heaven Part II</vt:lpstr>
      <vt:lpstr>1. The third meaning of heaven – living as the temple of the living God</vt:lpstr>
      <vt:lpstr>Slide 4</vt:lpstr>
      <vt:lpstr>Slide 5</vt:lpstr>
      <vt:lpstr>Slide 6</vt:lpstr>
      <vt:lpstr>Slide 7</vt:lpstr>
      <vt:lpstr>Slide 8</vt:lpstr>
      <vt:lpstr>Slide 9</vt:lpstr>
      <vt:lpstr>Slide 10</vt:lpstr>
      <vt:lpstr>Slide 11</vt:lpstr>
      <vt:lpstr>2. The fourth meaning of heaven – thousand years of reign </vt:lpstr>
      <vt:lpstr>Slide 13</vt:lpstr>
      <vt:lpstr>Slide 14</vt:lpstr>
      <vt:lpstr>Slide 15</vt:lpstr>
      <vt:lpstr>Slide 16</vt:lpstr>
      <vt:lpstr>Slide 17</vt:lpstr>
      <vt:lpstr>Slide 18</vt:lpstr>
      <vt:lpstr>Slide 19</vt:lpstr>
      <vt:lpstr>Slide 20</vt:lpstr>
      <vt:lpstr>3. The fifth meaning of salvation – Eternal Kingdom of God </vt:lpstr>
      <vt:lpstr>Slide 22</vt:lpstr>
      <vt:lpstr>Slide 23</vt:lpstr>
      <vt:lpstr>Slide 24</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665</cp:revision>
  <dcterms:created xsi:type="dcterms:W3CDTF">2008-09-16T01:03:40Z</dcterms:created>
  <dcterms:modified xsi:type="dcterms:W3CDTF">2012-12-02T16:41:10Z</dcterms:modified>
</cp:coreProperties>
</file>